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8"/>
  </p:notesMasterIdLst>
  <p:sldIdLst>
    <p:sldId id="256" r:id="rId2"/>
    <p:sldId id="261" r:id="rId3"/>
    <p:sldId id="257" r:id="rId4"/>
    <p:sldId id="258" r:id="rId5"/>
    <p:sldId id="259" r:id="rId6"/>
    <p:sldId id="260" r:id="rId7"/>
  </p:sldIdLst>
  <p:sldSz cx="10287000" cy="10287000"/>
  <p:notesSz cx="10287000" cy="10287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Roboto Mono Medium" panose="00000009000000000000" pitchFamily="49" charset="0"/>
      <p:regular r:id="rId13"/>
      <p:bold r:id="rId14"/>
      <p:italic r:id="rId15"/>
      <p:boldItalic r:id="rId16"/>
    </p:embeddedFont>
    <p:embeddedFont>
      <p:font typeface="Verdana" panose="020B060403050404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DA0A6"/>
    <a:srgbClr val="B3B6BB"/>
    <a:srgbClr val="AAAE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2098" y="8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714825" y="771525"/>
            <a:ext cx="6858325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8700" y="4886325"/>
            <a:ext cx="8229600" cy="4629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cef49385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14688" y="771525"/>
            <a:ext cx="3857625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cef49385d1_0_0:notes"/>
          <p:cNvSpPr txBox="1">
            <a:spLocks noGrp="1"/>
          </p:cNvSpPr>
          <p:nvPr>
            <p:ph type="body" idx="1"/>
          </p:nvPr>
        </p:nvSpPr>
        <p:spPr>
          <a:xfrm>
            <a:off x="1028700" y="4886325"/>
            <a:ext cx="8229600" cy="46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b5bcc2d6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714825" y="771525"/>
            <a:ext cx="6858300" cy="3857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b5bcc2d61_0_1:notes"/>
          <p:cNvSpPr txBox="1">
            <a:spLocks noGrp="1"/>
          </p:cNvSpPr>
          <p:nvPr>
            <p:ph type="body" idx="1"/>
          </p:nvPr>
        </p:nvSpPr>
        <p:spPr>
          <a:xfrm>
            <a:off x="1028700" y="4886325"/>
            <a:ext cx="8229600" cy="46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2b5bcc2d6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714825" y="771525"/>
            <a:ext cx="6858300" cy="3857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2b5bcc2d61_0_8:notes"/>
          <p:cNvSpPr txBox="1">
            <a:spLocks noGrp="1"/>
          </p:cNvSpPr>
          <p:nvPr>
            <p:ph type="body" idx="1"/>
          </p:nvPr>
        </p:nvSpPr>
        <p:spPr>
          <a:xfrm>
            <a:off x="1028700" y="4886325"/>
            <a:ext cx="8229600" cy="46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b5bcc2d6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714825" y="771525"/>
            <a:ext cx="6858300" cy="38577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2b5bcc2d61_0_18:notes"/>
          <p:cNvSpPr txBox="1">
            <a:spLocks noGrp="1"/>
          </p:cNvSpPr>
          <p:nvPr>
            <p:ph type="body" idx="1"/>
          </p:nvPr>
        </p:nvSpPr>
        <p:spPr>
          <a:xfrm>
            <a:off x="1028700" y="4886325"/>
            <a:ext cx="8229600" cy="46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001d94ef86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214688" y="771525"/>
            <a:ext cx="3857625" cy="3857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001d94ef86_0_76:notes"/>
          <p:cNvSpPr txBox="1">
            <a:spLocks noGrp="1"/>
          </p:cNvSpPr>
          <p:nvPr>
            <p:ph type="body" idx="1"/>
          </p:nvPr>
        </p:nvSpPr>
        <p:spPr>
          <a:xfrm>
            <a:off x="1028700" y="4886325"/>
            <a:ext cx="8229600" cy="462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10287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0287000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5" name="Google Shape;15;p2"/>
          <p:cNvSpPr/>
          <p:nvPr/>
        </p:nvSpPr>
        <p:spPr>
          <a:xfrm>
            <a:off x="7588331" y="9127997"/>
            <a:ext cx="2476499" cy="81914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" name="Google Shape;16;p2"/>
          <p:cNvSpPr/>
          <p:nvPr/>
        </p:nvSpPr>
        <p:spPr>
          <a:xfrm>
            <a:off x="2540624" y="2918404"/>
            <a:ext cx="5203113" cy="44196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7" name="Google Shape;17;p2"/>
          <p:cNvSpPr/>
          <p:nvPr/>
        </p:nvSpPr>
        <p:spPr>
          <a:xfrm>
            <a:off x="3551133" y="3718437"/>
            <a:ext cx="3081985" cy="308195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8" name="Google Shape;18;p2"/>
          <p:cNvSpPr/>
          <p:nvPr/>
        </p:nvSpPr>
        <p:spPr>
          <a:xfrm>
            <a:off x="2219370" y="1771186"/>
            <a:ext cx="5847715" cy="422909"/>
          </a:xfrm>
          <a:custGeom>
            <a:avLst/>
            <a:gdLst/>
            <a:ahLst/>
            <a:cxnLst/>
            <a:rect l="l" t="t" r="r" b="b"/>
            <a:pathLst>
              <a:path w="5847715" h="422910" extrusionOk="0">
                <a:moveTo>
                  <a:pt x="5635037" y="422463"/>
                </a:moveTo>
                <a:lnTo>
                  <a:pt x="212504" y="422463"/>
                </a:lnTo>
                <a:lnTo>
                  <a:pt x="163774" y="416856"/>
                </a:lnTo>
                <a:lnTo>
                  <a:pt x="119043" y="400899"/>
                </a:lnTo>
                <a:lnTo>
                  <a:pt x="79587" y="375888"/>
                </a:lnTo>
                <a:lnTo>
                  <a:pt x="46680" y="343120"/>
                </a:lnTo>
                <a:lnTo>
                  <a:pt x="21596" y="303890"/>
                </a:lnTo>
                <a:lnTo>
                  <a:pt x="5611" y="259495"/>
                </a:lnTo>
                <a:lnTo>
                  <a:pt x="0" y="211231"/>
                </a:lnTo>
                <a:lnTo>
                  <a:pt x="5611" y="162958"/>
                </a:lnTo>
                <a:lnTo>
                  <a:pt x="21596" y="118560"/>
                </a:lnTo>
                <a:lnTo>
                  <a:pt x="46680" y="79331"/>
                </a:lnTo>
                <a:lnTo>
                  <a:pt x="79587" y="46566"/>
                </a:lnTo>
                <a:lnTo>
                  <a:pt x="119043" y="21559"/>
                </a:lnTo>
                <a:lnTo>
                  <a:pt x="163774" y="5605"/>
                </a:lnTo>
                <a:lnTo>
                  <a:pt x="212504" y="0"/>
                </a:lnTo>
                <a:lnTo>
                  <a:pt x="5635037" y="0"/>
                </a:lnTo>
                <a:lnTo>
                  <a:pt x="5683758" y="5605"/>
                </a:lnTo>
                <a:lnTo>
                  <a:pt x="5728485" y="21559"/>
                </a:lnTo>
                <a:lnTo>
                  <a:pt x="5767942" y="46566"/>
                </a:lnTo>
                <a:lnTo>
                  <a:pt x="5800852" y="79331"/>
                </a:lnTo>
                <a:lnTo>
                  <a:pt x="5825939" y="118560"/>
                </a:lnTo>
                <a:lnTo>
                  <a:pt x="5841928" y="162958"/>
                </a:lnTo>
                <a:lnTo>
                  <a:pt x="5847541" y="211231"/>
                </a:lnTo>
                <a:lnTo>
                  <a:pt x="5841929" y="259495"/>
                </a:lnTo>
                <a:lnTo>
                  <a:pt x="5825944" y="303890"/>
                </a:lnTo>
                <a:lnTo>
                  <a:pt x="5800861" y="343120"/>
                </a:lnTo>
                <a:lnTo>
                  <a:pt x="5767954" y="375888"/>
                </a:lnTo>
                <a:lnTo>
                  <a:pt x="5728497" y="400899"/>
                </a:lnTo>
                <a:lnTo>
                  <a:pt x="5683767" y="416856"/>
                </a:lnTo>
                <a:lnTo>
                  <a:pt x="5635037" y="422463"/>
                </a:lnTo>
                <a:close/>
              </a:path>
            </a:pathLst>
          </a:custGeom>
          <a:solidFill>
            <a:srgbClr val="A0F5E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10287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0287000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" name="Google Shape;24;p3"/>
          <p:cNvSpPr/>
          <p:nvPr/>
        </p:nvSpPr>
        <p:spPr>
          <a:xfrm>
            <a:off x="7588331" y="9127997"/>
            <a:ext cx="2476499" cy="81914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5" name="Google Shape;25;p3"/>
          <p:cNvSpPr/>
          <p:nvPr/>
        </p:nvSpPr>
        <p:spPr>
          <a:xfrm>
            <a:off x="3551133" y="3718437"/>
            <a:ext cx="3081985" cy="308195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" name="Google Shape;26;p3"/>
          <p:cNvSpPr/>
          <p:nvPr/>
        </p:nvSpPr>
        <p:spPr>
          <a:xfrm>
            <a:off x="2219370" y="2828863"/>
            <a:ext cx="5847715" cy="422909"/>
          </a:xfrm>
          <a:custGeom>
            <a:avLst/>
            <a:gdLst/>
            <a:ahLst/>
            <a:cxnLst/>
            <a:rect l="l" t="t" r="r" b="b"/>
            <a:pathLst>
              <a:path w="5847715" h="422910" extrusionOk="0">
                <a:moveTo>
                  <a:pt x="5635037" y="422463"/>
                </a:moveTo>
                <a:lnTo>
                  <a:pt x="212504" y="422463"/>
                </a:lnTo>
                <a:lnTo>
                  <a:pt x="163774" y="416856"/>
                </a:lnTo>
                <a:lnTo>
                  <a:pt x="119043" y="400899"/>
                </a:lnTo>
                <a:lnTo>
                  <a:pt x="79587" y="375888"/>
                </a:lnTo>
                <a:lnTo>
                  <a:pt x="46680" y="343120"/>
                </a:lnTo>
                <a:lnTo>
                  <a:pt x="21596" y="303890"/>
                </a:lnTo>
                <a:lnTo>
                  <a:pt x="5611" y="259495"/>
                </a:lnTo>
                <a:lnTo>
                  <a:pt x="0" y="211231"/>
                </a:lnTo>
                <a:lnTo>
                  <a:pt x="5611" y="162958"/>
                </a:lnTo>
                <a:lnTo>
                  <a:pt x="21596" y="118560"/>
                </a:lnTo>
                <a:lnTo>
                  <a:pt x="46680" y="79331"/>
                </a:lnTo>
                <a:lnTo>
                  <a:pt x="79587" y="46566"/>
                </a:lnTo>
                <a:lnTo>
                  <a:pt x="119043" y="21559"/>
                </a:lnTo>
                <a:lnTo>
                  <a:pt x="163774" y="5605"/>
                </a:lnTo>
                <a:lnTo>
                  <a:pt x="212504" y="0"/>
                </a:lnTo>
                <a:lnTo>
                  <a:pt x="5635037" y="0"/>
                </a:lnTo>
                <a:lnTo>
                  <a:pt x="5683758" y="5605"/>
                </a:lnTo>
                <a:lnTo>
                  <a:pt x="5728485" y="21559"/>
                </a:lnTo>
                <a:lnTo>
                  <a:pt x="5767942" y="46566"/>
                </a:lnTo>
                <a:lnTo>
                  <a:pt x="5800852" y="79331"/>
                </a:lnTo>
                <a:lnTo>
                  <a:pt x="5825939" y="118560"/>
                </a:lnTo>
                <a:lnTo>
                  <a:pt x="5841928" y="162958"/>
                </a:lnTo>
                <a:lnTo>
                  <a:pt x="5847541" y="211231"/>
                </a:lnTo>
                <a:lnTo>
                  <a:pt x="5841929" y="259495"/>
                </a:lnTo>
                <a:lnTo>
                  <a:pt x="5825944" y="303890"/>
                </a:lnTo>
                <a:lnTo>
                  <a:pt x="5800861" y="343120"/>
                </a:lnTo>
                <a:lnTo>
                  <a:pt x="5767954" y="375888"/>
                </a:lnTo>
                <a:lnTo>
                  <a:pt x="5728497" y="400899"/>
                </a:lnTo>
                <a:lnTo>
                  <a:pt x="5683767" y="416856"/>
                </a:lnTo>
                <a:lnTo>
                  <a:pt x="5635037" y="422463"/>
                </a:lnTo>
                <a:close/>
              </a:path>
            </a:pathLst>
          </a:custGeom>
          <a:solidFill>
            <a:srgbClr val="7C2E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158345" y="452300"/>
            <a:ext cx="7970309" cy="18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450" b="0" i="0">
                <a:solidFill>
                  <a:srgbClr val="00002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514350" y="2366010"/>
            <a:ext cx="925830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ctrTitle"/>
          </p:nvPr>
        </p:nvSpPr>
        <p:spPr>
          <a:xfrm>
            <a:off x="771525" y="3188970"/>
            <a:ext cx="8743950" cy="2160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543050" y="5760720"/>
            <a:ext cx="7200900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1158345" y="452300"/>
            <a:ext cx="7970309" cy="18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450" b="0" i="0">
                <a:solidFill>
                  <a:srgbClr val="00002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514350" y="2366010"/>
            <a:ext cx="4474845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5297805" y="2366010"/>
            <a:ext cx="4474845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1158345" y="452300"/>
            <a:ext cx="7970309" cy="18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450" b="0" i="0">
                <a:solidFill>
                  <a:srgbClr val="00002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10287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0287000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" name="Google Shape;7;p1"/>
          <p:cNvSpPr/>
          <p:nvPr/>
        </p:nvSpPr>
        <p:spPr>
          <a:xfrm>
            <a:off x="7588331" y="9127997"/>
            <a:ext cx="2476499" cy="819149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158345" y="452300"/>
            <a:ext cx="7970309" cy="18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50" b="0" i="0" u="none" strike="noStrike" cap="none">
                <a:solidFill>
                  <a:srgbClr val="00002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514350" y="2366010"/>
            <a:ext cx="925830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1158295" y="16788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AFAFA"/>
                </a:solidFill>
                <a:highlight>
                  <a:srgbClr val="7C2ECB"/>
                </a:highlight>
              </a:rPr>
              <a:t>Tutorial</a:t>
            </a:r>
            <a:endParaRPr>
              <a:solidFill>
                <a:srgbClr val="FAFAFA"/>
              </a:solidFill>
              <a:highlight>
                <a:srgbClr val="7C2ECB"/>
              </a:highlight>
            </a:endParaRPr>
          </a:p>
        </p:txBody>
      </p: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158300" y="23747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Duplicando o arquivo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92D885F3-B854-6747-5BBD-A89F4FDB9D40}"/>
              </a:ext>
            </a:extLst>
          </p:cNvPr>
          <p:cNvGrpSpPr/>
          <p:nvPr/>
        </p:nvGrpSpPr>
        <p:grpSpPr>
          <a:xfrm>
            <a:off x="1062625" y="1294765"/>
            <a:ext cx="7580334" cy="7987832"/>
            <a:chOff x="1062625" y="1294765"/>
            <a:chExt cx="7580334" cy="7987832"/>
          </a:xfrm>
        </p:grpSpPr>
        <p:pic>
          <p:nvPicPr>
            <p:cNvPr id="4" name="Imagem 3" descr="Pessoa com cabelo curto&#10;&#10;Descrição gerada automaticamente">
              <a:extLst>
                <a:ext uri="{FF2B5EF4-FFF2-40B4-BE49-F238E27FC236}">
                  <a16:creationId xmlns:a16="http://schemas.microsoft.com/office/drawing/2014/main" id="{B6924910-396B-9946-48D3-A5D27F306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55015" y="1295400"/>
              <a:ext cx="5993585" cy="7986562"/>
            </a:xfrm>
            <a:prstGeom prst="rect">
              <a:avLst/>
            </a:prstGeom>
          </p:spPr>
        </p:pic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E7B8A9C2-F643-6F69-945D-C6CF63E91B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798" r="64340"/>
            <a:stretch/>
          </p:blipFill>
          <p:spPr>
            <a:xfrm>
              <a:off x="7848600" y="1295400"/>
              <a:ext cx="794359" cy="7987197"/>
            </a:xfrm>
            <a:prstGeom prst="rect">
              <a:avLst/>
            </a:prstGeom>
          </p:spPr>
        </p:pic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BE216E04-63A3-32B2-1F9E-8897632819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798" r="64340"/>
            <a:stretch/>
          </p:blipFill>
          <p:spPr>
            <a:xfrm>
              <a:off x="1062625" y="1294765"/>
              <a:ext cx="794359" cy="79871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121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1158295" y="16788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AFAFA"/>
                </a:solidFill>
                <a:highlight>
                  <a:srgbClr val="7C2ECB"/>
                </a:highlight>
              </a:rPr>
              <a:t>Tutorial</a:t>
            </a:r>
            <a:endParaRPr>
              <a:solidFill>
                <a:srgbClr val="FAFAFA"/>
              </a:solidFill>
              <a:highlight>
                <a:srgbClr val="7C2ECB"/>
              </a:highlight>
            </a:endParaRPr>
          </a:p>
        </p:txBody>
      </p:sp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1158300" y="23747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Substituindo a imagem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1158295" y="16788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AFAFA"/>
                </a:solidFill>
                <a:highlight>
                  <a:srgbClr val="7C2ECB"/>
                </a:highlight>
              </a:rPr>
              <a:t>Tutorial</a:t>
            </a:r>
            <a:endParaRPr>
              <a:solidFill>
                <a:srgbClr val="FAFAFA"/>
              </a:solidFill>
              <a:highlight>
                <a:srgbClr val="7C2ECB"/>
              </a:highlight>
            </a:endParaRPr>
          </a:p>
        </p:txBody>
      </p: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158300" y="23747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Ajustando a imagem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1158295" y="16788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AFAFA"/>
                </a:solidFill>
                <a:highlight>
                  <a:srgbClr val="7C2ECB"/>
                </a:highlight>
              </a:rPr>
              <a:t>Tutorial</a:t>
            </a:r>
            <a:endParaRPr>
              <a:solidFill>
                <a:srgbClr val="FAFAFA"/>
              </a:solidFill>
              <a:highlight>
                <a:srgbClr val="7C2ECB"/>
              </a:highlight>
            </a:endParaRPr>
          </a:p>
        </p:txBody>
      </p:sp>
      <p:sp>
        <p:nvSpPr>
          <p:cNvPr id="73" name="Google Shape;73;p10"/>
          <p:cNvSpPr txBox="1">
            <a:spLocks noGrp="1"/>
          </p:cNvSpPr>
          <p:nvPr>
            <p:ph type="title"/>
          </p:nvPr>
        </p:nvSpPr>
        <p:spPr>
          <a:xfrm>
            <a:off x="1158300" y="2374700"/>
            <a:ext cx="7970400" cy="1062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Adicione a imagem ao slide seguinte</a:t>
            </a:r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1158300" y="8158625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Lembre de adicionar seu nome ;)</a:t>
            </a:r>
            <a:endParaRPr/>
          </a:p>
        </p:txBody>
      </p:sp>
      <p:pic>
        <p:nvPicPr>
          <p:cNvPr id="75" name="Google Shape;7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500" y="3589100"/>
            <a:ext cx="4225700" cy="42072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0"/>
          <p:cNvPicPr preferRelativeResize="0"/>
          <p:nvPr/>
        </p:nvPicPr>
        <p:blipFill rotWithShape="1">
          <a:blip r:embed="rId4">
            <a:alphaModFix/>
          </a:blip>
          <a:srcRect t="1302"/>
          <a:stretch/>
        </p:blipFill>
        <p:spPr>
          <a:xfrm>
            <a:off x="5293675" y="3601600"/>
            <a:ext cx="4225700" cy="420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52400"/>
            <a:ext cx="10439399" cy="104393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1"/>
          <p:cNvSpPr txBox="1"/>
          <p:nvPr/>
        </p:nvSpPr>
        <p:spPr>
          <a:xfrm>
            <a:off x="5495200" y="8212000"/>
            <a:ext cx="40908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3000">
                <a:solidFill>
                  <a:srgbClr val="FAFAFA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RAFAELA HERRERA</a:t>
            </a:r>
            <a:endParaRPr sz="3000">
              <a:solidFill>
                <a:srgbClr val="FAFAFA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pic>
        <p:nvPicPr>
          <p:cNvPr id="83" name="Google Shape;83;p11"/>
          <p:cNvPicPr preferRelativeResize="0"/>
          <p:nvPr/>
        </p:nvPicPr>
        <p:blipFill>
          <a:blip r:embed="rId4"/>
          <a:srcRect t="752" b="752"/>
          <a:stretch/>
        </p:blipFill>
        <p:spPr>
          <a:xfrm>
            <a:off x="5697425" y="4334300"/>
            <a:ext cx="3745500" cy="38874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84" name="Google Shape;84;p11"/>
          <p:cNvSpPr txBox="1"/>
          <p:nvPr/>
        </p:nvSpPr>
        <p:spPr>
          <a:xfrm>
            <a:off x="609600" y="2162900"/>
            <a:ext cx="66471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3400">
                <a:solidFill>
                  <a:srgbClr val="FAFAFA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SOU ASTRO DO PROGRAMA</a:t>
            </a:r>
            <a:endParaRPr sz="3400">
              <a:solidFill>
                <a:srgbClr val="FAFAFA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</TotalTime>
  <Words>31</Words>
  <Application>Microsoft Office PowerPoint</Application>
  <PresentationFormat>Personalizar</PresentationFormat>
  <Paragraphs>11</Paragraphs>
  <Slides>6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Verdana</vt:lpstr>
      <vt:lpstr>Roboto Mono Medium</vt:lpstr>
      <vt:lpstr>Calibri</vt:lpstr>
      <vt:lpstr>Office Theme</vt:lpstr>
      <vt:lpstr>Tutorial</vt:lpstr>
      <vt:lpstr>Apresentação do PowerPoint</vt:lpstr>
      <vt:lpstr>Tutorial</vt:lpstr>
      <vt:lpstr>Tutorial</vt:lpstr>
      <vt:lpstr>Tutorial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</dc:title>
  <cp:lastModifiedBy>Leo Koki Shashiki</cp:lastModifiedBy>
  <cp:revision>2</cp:revision>
  <dcterms:modified xsi:type="dcterms:W3CDTF">2023-04-26T05:09:19Z</dcterms:modified>
</cp:coreProperties>
</file>